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9" r:id="rId3"/>
    <p:sldId id="271" r:id="rId4"/>
    <p:sldId id="270" r:id="rId5"/>
    <p:sldId id="258" r:id="rId6"/>
    <p:sldId id="264" r:id="rId7"/>
    <p:sldId id="267" r:id="rId8"/>
    <p:sldId id="272" r:id="rId9"/>
    <p:sldId id="273" r:id="rId10"/>
    <p:sldId id="275" r:id="rId11"/>
    <p:sldId id="278" r:id="rId12"/>
    <p:sldId id="27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6374D-4290-4292-92BD-A84EAAF6855B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380C-BF84-43B3-B83B-33C95B003A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0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380C-BF84-43B3-B83B-33C95B003AE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3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8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2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9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6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0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25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7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1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3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9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6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DAE79-3801-4A56-9FDD-4DCA996D8E88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F8204-2587-4CB1-9B12-19FB60D48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hdphoto" Target="../media/hdphoto1.wdp"/><Relationship Id="rId21" Type="http://schemas.microsoft.com/office/2007/relationships/hdphoto" Target="../media/hdphoto19.wdp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microsoft.com/office/2007/relationships/hdphoto" Target="../media/hdphoto21.wdp"/><Relationship Id="rId2" Type="http://schemas.openxmlformats.org/officeDocument/2006/relationships/image" Target="../media/image10.jpe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2.png"/><Relationship Id="rId5" Type="http://schemas.microsoft.com/office/2007/relationships/hdphoto" Target="../media/hdphoto3.wdp"/><Relationship Id="rId15" Type="http://schemas.openxmlformats.org/officeDocument/2006/relationships/image" Target="../media/image46.png"/><Relationship Id="rId23" Type="http://schemas.microsoft.com/office/2007/relationships/hdphoto" Target="../media/hdphoto20.wdp"/><Relationship Id="rId10" Type="http://schemas.openxmlformats.org/officeDocument/2006/relationships/image" Target="../media/image41.png"/><Relationship Id="rId19" Type="http://schemas.microsoft.com/office/2007/relationships/hdphoto" Target="../media/hdphoto18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22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22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19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23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jpeg"/><Relationship Id="rId7" Type="http://schemas.openxmlformats.org/officeDocument/2006/relationships/image" Target="../media/image26.png"/><Relationship Id="rId12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11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1" y="2272"/>
            <a:ext cx="9169573" cy="6855728"/>
          </a:xfrm>
        </p:spPr>
      </p:pic>
      <p:sp>
        <p:nvSpPr>
          <p:cNvPr id="5" name="TextBox 4"/>
          <p:cNvSpPr txBox="1"/>
          <p:nvPr/>
        </p:nvSpPr>
        <p:spPr>
          <a:xfrm>
            <a:off x="179512" y="292494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4600" b="1" dirty="0">
                <a:latin typeface="Candara" pitchFamily="34" charset="0"/>
              </a:rPr>
              <a:t>«</a:t>
            </a:r>
            <a:r>
              <a:rPr lang="ru-RU" sz="4600" b="1" dirty="0" smtClean="0">
                <a:latin typeface="Candara" pitchFamily="34" charset="0"/>
              </a:rPr>
              <a:t>Веселые фрукты и их </a:t>
            </a:r>
            <a:r>
              <a:rPr lang="ru-RU" sz="4600" b="1" dirty="0" smtClean="0">
                <a:latin typeface="Candara" pitchFamily="34" charset="0"/>
              </a:rPr>
              <a:t>друзья</a:t>
            </a:r>
            <a:r>
              <a:rPr lang="ru-RU" sz="4000" b="1" dirty="0" smtClean="0">
                <a:latin typeface="Candara" pitchFamily="34" charset="0"/>
              </a:rPr>
              <a:t>» 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uk-UA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r"/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492426" cy="240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2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209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5" b="100000" l="41695" r="98136">
                        <a14:foregroundMark x1="70000" y1="39535" x2="65085" y2="54651"/>
                        <a14:foregroundMark x1="79661" y1="42558" x2="75932" y2="58372"/>
                        <a14:foregroundMark x1="68475" y1="77674" x2="70000" y2="92326"/>
                        <a14:foregroundMark x1="79492" y1="89302" x2="83220" y2="94186"/>
                        <a14:foregroundMark x1="68475" y1="88837" x2="63898" y2="93953"/>
                        <a14:foregroundMark x1="77119" y1="96744" x2="81186" y2="99767"/>
                        <a14:foregroundMark x1="89661" y1="98140" x2="89661" y2="99302"/>
                        <a14:foregroundMark x1="71186" y1="88605" x2="71525" y2="93256"/>
                        <a14:foregroundMark x1="77458" y1="82326" x2="77797" y2="86977"/>
                        <a14:foregroundMark x1="77119" y1="87209" x2="77119" y2="90698"/>
                        <a14:backgroundMark x1="60508" y1="68605" x2="62373" y2="70930"/>
                        <a14:backgroundMark x1="79492" y1="82326" x2="81356" y2="84884"/>
                        <a14:backgroundMark x1="91186" y1="72093" x2="91186" y2="72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8900"/>
          <a:stretch/>
        </p:blipFill>
        <p:spPr>
          <a:xfrm>
            <a:off x="5508104" y="3098032"/>
            <a:ext cx="3417029" cy="373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852936"/>
            <a:ext cx="2902429" cy="44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1385655"/>
            <a:ext cx="2952328" cy="31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3347864" y="3356992"/>
            <a:ext cx="1224136" cy="118718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136" y="4544176"/>
            <a:ext cx="158163" cy="13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29" y="3173502"/>
            <a:ext cx="15430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13906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70" y="2039342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5922" y="457606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8368" y="433586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70" y="-1006499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251">
            <a:off x="2256117" y="1490534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5249">
            <a:off x="-346396" y="-511216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5459">
            <a:off x="2263534" y="-546153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0605">
            <a:off x="-231954" y="1616355"/>
            <a:ext cx="15843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13" y="868487"/>
            <a:ext cx="7064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9" y="1441077"/>
            <a:ext cx="747368" cy="266063"/>
          </a:xfrm>
          <a:prstGeom prst="rect">
            <a:avLst/>
          </a:prstGeom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34" y="3356992"/>
            <a:ext cx="14081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20" y="3098032"/>
            <a:ext cx="21399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13" y="975390"/>
            <a:ext cx="14319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59" y="694574"/>
            <a:ext cx="200025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780" l="0" r="100000">
                        <a14:foregroundMark x1="92883" y1="91951" x2="96797" y2="97561"/>
                        <a14:foregroundMark x1="89680" y1="92927" x2="92883" y2="94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6696">
            <a:off x="5826383" y="3507105"/>
            <a:ext cx="1646213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475179" y="5238261"/>
            <a:ext cx="609539" cy="596881"/>
          </a:xfrm>
          <a:prstGeom prst="ellipse">
            <a:avLst/>
          </a:prstGeom>
          <a:solidFill>
            <a:srgbClr val="FFCC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355976" y="4869161"/>
            <a:ext cx="423972" cy="43204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779948" y="4869161"/>
            <a:ext cx="440124" cy="43204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071938" y="5220082"/>
            <a:ext cx="432048" cy="4229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136" y="4557747"/>
            <a:ext cx="1808869" cy="217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2531094" y="5643069"/>
            <a:ext cx="1069975" cy="110647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253" y1="19214" x2="60415" y2="3821"/>
                        <a14:foregroundMark x1="92269" y1="32536" x2="99463" y2="3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54" y="5531345"/>
            <a:ext cx="1327069" cy="13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7308304" y="1647247"/>
            <a:ext cx="1152128" cy="105869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1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950">
            <a:off x="6904952" y="1343892"/>
            <a:ext cx="1731621" cy="173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2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5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" b="100000" l="0" r="100000">
                        <a14:foregroundMark x1="89688" y1="52766" x2="89688" y2="52766"/>
                        <a14:backgroundMark x1="2813" y1="37872" x2="25000" y2="851"/>
                        <a14:backgroundMark x1="72188" y1="1702" x2="91563" y2="37872"/>
                        <a14:backgroundMark x1="66250" y1="2979" x2="59062" y2="0"/>
                        <a14:backgroundMark x1="64063" y1="32340" x2="64063" y2="32340"/>
                        <a14:backgroundMark x1="47500" y1="40000" x2="44375" y2="30638"/>
                        <a14:backgroundMark x1="37813" y1="45532" x2="33750" y2="37021"/>
                        <a14:backgroundMark x1="33750" y1="34043" x2="30938" y2="22979"/>
                        <a14:backgroundMark x1="45313" y1="29787" x2="46250" y2="22979"/>
                        <a14:backgroundMark x1="63750" y1="75745" x2="64688" y2="74468"/>
                        <a14:backgroundMark x1="61875" y1="81702" x2="63438" y2="79574"/>
                        <a14:backgroundMark x1="78750" y1="20000" x2="86563" y2="4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56" y="1772816"/>
            <a:ext cx="4668406" cy="322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2480">
            <a:off x="5275897" y="2663674"/>
            <a:ext cx="1754634" cy="186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grpSp>
        <p:nvGrpSpPr>
          <p:cNvPr id="6" name="Группа 5"/>
          <p:cNvGrpSpPr/>
          <p:nvPr/>
        </p:nvGrpSpPr>
        <p:grpSpPr>
          <a:xfrm>
            <a:off x="2009056" y="1772816"/>
            <a:ext cx="5198442" cy="3229108"/>
            <a:chOff x="2009056" y="1772816"/>
            <a:chExt cx="5198442" cy="3229108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" b="100000" l="0" r="100000">
                          <a14:foregroundMark x1="89688" y1="52766" x2="89688" y2="52766"/>
                          <a14:backgroundMark x1="2813" y1="37872" x2="25000" y2="851"/>
                          <a14:backgroundMark x1="72188" y1="1702" x2="91563" y2="37872"/>
                          <a14:backgroundMark x1="66250" y1="2979" x2="59062" y2="0"/>
                          <a14:backgroundMark x1="64063" y1="32340" x2="64063" y2="32340"/>
                          <a14:backgroundMark x1="47500" y1="40000" x2="44375" y2="30638"/>
                          <a14:backgroundMark x1="37813" y1="45532" x2="33750" y2="37021"/>
                          <a14:backgroundMark x1="33750" y1="34043" x2="30938" y2="22979"/>
                          <a14:backgroundMark x1="45313" y1="29787" x2="46250" y2="22979"/>
                          <a14:backgroundMark x1="63750" y1="75745" x2="64688" y2="74468"/>
                          <a14:backgroundMark x1="61875" y1="81702" x2="63438" y2="79574"/>
                          <a14:backgroundMark x1="78750" y1="20000" x2="86563" y2="485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056" y="1772816"/>
              <a:ext cx="4668406" cy="3229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61592">
              <a:off x="5247332" y="2550775"/>
              <a:ext cx="1899444" cy="2020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248" r="96239">
                        <a14:foregroundMark x1="58462" y1="57000" x2="62222" y2="66200"/>
                        <a14:foregroundMark x1="72991" y1="72600" x2="79829" y2="7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9400" y="-376568"/>
            <a:ext cx="8424936" cy="651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77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0.76771 0.1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85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771 0.11111 L 1.87812 0.23704 " pathEditMode="relative" rAng="0" ptsTypes="AA">
                                      <p:cBhvr>
                                        <p:cTn id="13" dur="22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21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</p:spTree>
    <p:extLst>
      <p:ext uri="{BB962C8B-B14F-4D97-AF65-F5344CB8AC3E}">
        <p14:creationId xmlns:p14="http://schemas.microsoft.com/office/powerpoint/2010/main" val="13537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2859" r="22094" b="54899"/>
          <a:stretch/>
        </p:blipFill>
        <p:spPr bwMode="auto">
          <a:xfrm>
            <a:off x="0" y="-17937"/>
            <a:ext cx="9143999" cy="68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5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avLibraryNet_Sound434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6093296"/>
            <a:ext cx="609600" cy="609600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2859" r="22094" b="54899"/>
          <a:stretch/>
        </p:blipFill>
        <p:spPr bwMode="auto">
          <a:xfrm>
            <a:off x="0" y="-13012"/>
            <a:ext cx="9143999" cy="68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44033" r="7183" b="2891"/>
          <a:stretch/>
        </p:blipFill>
        <p:spPr bwMode="auto">
          <a:xfrm>
            <a:off x="0" y="20560"/>
            <a:ext cx="9144000" cy="683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752528" cy="4464496"/>
          </a:xfrm>
          <a:prstGeom prst="bevel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88159"/>
            <a:ext cx="2432180" cy="277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49631"/>
            <a:ext cx="1998464" cy="214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36" y="2204864"/>
            <a:ext cx="224030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90" y="0"/>
            <a:ext cx="919229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4068" r="100000">
                        <a14:foregroundMark x1="66949" y1="41628" x2="67797" y2="51395"/>
                        <a14:foregroundMark x1="76610" y1="43488" x2="79153" y2="61163"/>
                        <a14:foregroundMark x1="69831" y1="88605" x2="69492" y2="98372"/>
                        <a14:foregroundMark x1="67458" y1="87209" x2="64746" y2="94419"/>
                        <a14:foregroundMark x1="78814" y1="87674" x2="78305" y2="96977"/>
                        <a14:foregroundMark x1="79322" y1="90233" x2="87797" y2="98372"/>
                        <a14:foregroundMark x1="76949" y1="89302" x2="76949" y2="93256"/>
                        <a14:foregroundMark x1="77627" y1="98140" x2="80847" y2="99070"/>
                        <a14:backgroundMark x1="60678" y1="68140" x2="63390" y2="71628"/>
                        <a14:backgroundMark x1="91864" y1="71860" x2="91864" y2="7395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4" t="8372" b="-464"/>
          <a:stretch/>
        </p:blipFill>
        <p:spPr>
          <a:xfrm>
            <a:off x="5868144" y="2414322"/>
            <a:ext cx="3028844" cy="350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47" y="146561"/>
            <a:ext cx="1997608" cy="26181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1" b="97579" l="5648" r="89701">
                        <a14:foregroundMark x1="36213" y1="54722" x2="54817" y2="53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86982"/>
            <a:ext cx="1930885" cy="26493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76" y="1895184"/>
            <a:ext cx="1950565" cy="205059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647962" y="195033"/>
            <a:ext cx="2276871" cy="2276871"/>
            <a:chOff x="651448" y="4581128"/>
            <a:chExt cx="2276871" cy="227687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000" l="2000" r="95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48" y="4581128"/>
              <a:ext cx="2276871" cy="227687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409" y="5358473"/>
              <a:ext cx="727452" cy="56293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809" y="6021288"/>
              <a:ext cx="984203" cy="352160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71" y="223992"/>
            <a:ext cx="1671611" cy="221895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825522" y="980729"/>
            <a:ext cx="1810374" cy="2161324"/>
            <a:chOff x="3381375" y="1952625"/>
            <a:chExt cx="2381250" cy="29527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50800" y1="21613" x2="62400" y2="8387"/>
                          <a14:foregroundMark x1="76800" y1="4516" x2="80400" y2="6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375" y="1952625"/>
              <a:ext cx="2381250" cy="295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42" y="2886982"/>
              <a:ext cx="1502841" cy="150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0000" y1="55000" x2="44444" y2="71111"/>
                        <a14:foregroundMark x1="61667" y1="59444" x2="67778" y2="72778"/>
                        <a14:foregroundMark x1="30556" y1="57222" x2="35556" y2="7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" y="3068948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75971" y="4783448"/>
            <a:ext cx="2639730" cy="1919726"/>
            <a:chOff x="5067541" y="5348318"/>
            <a:chExt cx="3103311" cy="236693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541" y="5348318"/>
              <a:ext cx="3103311" cy="2366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6086014"/>
              <a:ext cx="1658437" cy="125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" r="52012" b="50970"/>
          <a:stretch/>
        </p:blipFill>
        <p:spPr bwMode="auto">
          <a:xfrm>
            <a:off x="2857488" y="3512293"/>
            <a:ext cx="3429024" cy="334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07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71045E-6 L 0.20347 -2.71045E-6 C 0.29479 -2.71045E-6 0.40712 0.15218 0.40712 0.2766 L 0.40712 0.55273 " pathEditMode="relative" rAng="0" ptsTypes="FfFF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47" y="27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8612E-6 L 0.10452 4.98612E-6 C 0.15139 4.98612E-6 0.2092 0.12997 0.2092 0.23612 L 0.2092 0.47201 " pathEditMode="relative" rAng="0" ptsTypes="FfFF">
                                      <p:cBhvr>
                                        <p:cTn id="68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235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7447 L 0.00312 0.5256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9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900"/>
                            </p:stCondLst>
                            <p:childTnLst>
                              <p:par>
                                <p:cTn id="79" presetID="5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17 -0.00023 L -0.08698 0.00902 C -0.12587 0.01318 -0.16857 0.10292 -0.16441 0.17183 L -0.15521 0.3254 " pathEditMode="relative" rAng="-273170" ptsTypes="FfFF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1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15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49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4.56984E-6 L -0.31215 0.5779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28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4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400"/>
                            </p:stCondLst>
                            <p:childTnLst>
                              <p:par>
                                <p:cTn id="9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6642E-6 L 0.18576 0.19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9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4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4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38778E-17 1.2951E-7 L 0.40156 0.1887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94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65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65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98705E-6 L 0.3632 -0.0011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2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1" y="-18642"/>
            <a:ext cx="9173209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2500" l="0" r="30417">
                        <a14:foregroundMark x1="15208" y1="51111" x2="20208" y2="56111"/>
                        <a14:foregroundMark x1="20417" y1="49722" x2="22708" y2="53611"/>
                        <a14:foregroundMark x1="16458" y1="75833" x2="13333" y2="88056"/>
                        <a14:foregroundMark x1="19375" y1="46944" x2="21458" y2="48611"/>
                        <a14:foregroundMark x1="22292" y1="88056" x2="27292" y2="88056"/>
                        <a14:backgroundMark x1="6875" y1="54167" x2="1042" y2="75278"/>
                        <a14:backgroundMark x1="19583" y1="35278" x2="25208" y2="45278"/>
                        <a14:backgroundMark x1="18333" y1="75833" x2="16875" y2="83333"/>
                        <a14:backgroundMark x1="18958" y1="80278" x2="18125" y2="85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78" r="69375" b="7223"/>
          <a:stretch/>
        </p:blipFill>
        <p:spPr>
          <a:xfrm>
            <a:off x="107503" y="3212976"/>
            <a:ext cx="176419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2832075" cy="2817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8817" y="4938921"/>
            <a:ext cx="1469708" cy="1661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32" y="2016078"/>
            <a:ext cx="3067737" cy="4589336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79" l="9875" r="100000">
                        <a14:backgroundMark x1="50313" y1="1879" x2="64263" y2="24217"/>
                        <a14:backgroundMark x1="49373" y1="26722" x2="58777" y2="60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52" b="37048"/>
          <a:stretch/>
        </p:blipFill>
        <p:spPr bwMode="auto">
          <a:xfrm rot="21057843">
            <a:off x="4231340" y="147912"/>
            <a:ext cx="1950766" cy="177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52" y="0"/>
            <a:ext cx="9173209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9054" y="3573651"/>
            <a:ext cx="3176058" cy="340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" b="975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29670"/>
            <a:ext cx="1967548" cy="210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01" y="1815689"/>
            <a:ext cx="192621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000" y1="36921" x2="52667" y2="43377"/>
                        <a14:foregroundMark x1="64167" y1="31954" x2="74667" y2="37583"/>
                        <a14:foregroundMark x1="73333" y1="57781" x2="53833" y2="67384"/>
                        <a14:foregroundMark x1="62667" y1="65397" x2="74500" y2="59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02903"/>
            <a:ext cx="2160240" cy="217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00" b="93143" l="4272" r="94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84581"/>
            <a:ext cx="2025217" cy="275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30" y1="53800" x2="47702" y2="53800"/>
                        <a14:foregroundMark x1="42287" y1="7692" x2="71335" y2="24606"/>
                        <a14:foregroundMark x1="74070" y1="10751" x2="47702" y2="43049"/>
                        <a14:foregroundMark x1="51368" y1="21548" x2="25930" y2="15385"/>
                        <a14:foregroundMark x1="72210" y1="16914" x2="89497" y2="30769"/>
                        <a14:foregroundMark x1="35941" y1="12280" x2="13239" y2="6905"/>
                        <a14:foregroundMark x1="29595" y1="14597" x2="45022" y2="31511"/>
                        <a14:foregroundMark x1="33206" y1="46895" x2="27735" y2="57646"/>
                        <a14:foregroundMark x1="13950" y1="8619" x2="19092" y2="17006"/>
                        <a14:foregroundMark x1="13621" y1="8017" x2="11214" y2="15570"/>
                        <a14:foregroundMark x1="11214" y1="16450" x2="21171" y2="20528"/>
                        <a14:foregroundMark x1="12910" y1="7136" x2="7440" y2="10658"/>
                        <a14:backgroundMark x1="9847" y1="10658" x2="26969" y2="11214"/>
                        <a14:backgroundMark x1="13621" y1="3939" x2="53720" y2="2502"/>
                        <a14:backgroundMark x1="28337" y1="7461" x2="27681" y2="11492"/>
                        <a14:backgroundMark x1="21171" y1="5422" x2="10886" y2="24560"/>
                        <a14:backgroundMark x1="15646" y1="24282" x2="19092" y2="15014"/>
                        <a14:backgroundMark x1="21499" y1="21084" x2="18764" y2="16728"/>
                        <a14:backgroundMark x1="12910" y1="18211" x2="13621" y2="6302"/>
                        <a14:backgroundMark x1="14989" y1="15848" x2="16685" y2="6580"/>
                        <a14:backgroundMark x1="10175" y1="17006" x2="14278" y2="7739"/>
                        <a14:backgroundMark x1="19092" y1="4819" x2="2626" y2="12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02903"/>
            <a:ext cx="1842096" cy="217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2951E-7 L -0.08021 0.04417 C -0.09705 0.05412 -0.12223 0.05967 -0.14844 0.05967 C -0.1783 0.05967 -0.20226 0.05412 -0.2191 0.04417 L -0.29914 1.2951E-7 " pathEditMode="relative" rAng="0" ptsTypes="FffFF">
                                      <p:cBhvr>
                                        <p:cTn id="11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2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00" y="0"/>
            <a:ext cx="9173209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9054" y="3573651"/>
            <a:ext cx="3176058" cy="340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" b="975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29670"/>
            <a:ext cx="1967548" cy="210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01" y="1815689"/>
            <a:ext cx="192621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000" y1="36921" x2="52667" y2="43377"/>
                        <a14:foregroundMark x1="64167" y1="31954" x2="74667" y2="37583"/>
                        <a14:foregroundMark x1="73333" y1="57781" x2="53833" y2="67384"/>
                        <a14:foregroundMark x1="62667" y1="65397" x2="74500" y2="59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02903"/>
            <a:ext cx="2160240" cy="217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00" b="93143" l="4272" r="94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84581"/>
            <a:ext cx="2025217" cy="275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30" y1="53800" x2="47702" y2="53800"/>
                        <a14:foregroundMark x1="42287" y1="7692" x2="71335" y2="24606"/>
                        <a14:foregroundMark x1="74070" y1="10751" x2="47702" y2="43049"/>
                        <a14:foregroundMark x1="51368" y1="21548" x2="25930" y2="15385"/>
                        <a14:foregroundMark x1="72210" y1="16914" x2="89497" y2="30769"/>
                        <a14:foregroundMark x1="35941" y1="12280" x2="13239" y2="6905"/>
                        <a14:foregroundMark x1="29595" y1="14597" x2="45022" y2="31511"/>
                        <a14:foregroundMark x1="33206" y1="46895" x2="27735" y2="57646"/>
                        <a14:foregroundMark x1="13950" y1="8619" x2="19092" y2="17006"/>
                        <a14:foregroundMark x1="13621" y1="8017" x2="11214" y2="15570"/>
                        <a14:foregroundMark x1="11214" y1="16450" x2="21171" y2="20528"/>
                        <a14:foregroundMark x1="12910" y1="7136" x2="7440" y2="10658"/>
                        <a14:backgroundMark x1="9847" y1="10658" x2="26969" y2="11214"/>
                        <a14:backgroundMark x1="13621" y1="3939" x2="53720" y2="2502"/>
                        <a14:backgroundMark x1="28337" y1="7461" x2="27681" y2="11492"/>
                        <a14:backgroundMark x1="21171" y1="5422" x2="10886" y2="24560"/>
                        <a14:backgroundMark x1="15646" y1="24282" x2="19092" y2="15014"/>
                        <a14:backgroundMark x1="21499" y1="21084" x2="18764" y2="16728"/>
                        <a14:backgroundMark x1="12910" y1="18211" x2="13621" y2="6302"/>
                        <a14:backgroundMark x1="14989" y1="15848" x2="16685" y2="6580"/>
                        <a14:backgroundMark x1="10175" y1="17006" x2="14278" y2="7739"/>
                        <a14:backgroundMark x1="19092" y1="4819" x2="2626" y2="12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02903"/>
            <a:ext cx="1842096" cy="217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6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5782 L -0.15225 -0.0252 C -0.18402 -0.04394 -0.23177 -0.05388 -0.28142 -0.05388 C -0.33819 -0.05388 -0.3835 -0.04394 -0.41527 -0.0252 L -0.56736 0.0578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-5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34783E-7 L 0.16111 -0.04024 C 0.19497 -0.04926 0.24549 -0.05412 0.29809 -0.05412 C 0.35816 -0.05412 0.40608 -0.04926 0.43993 -0.04024 L 0.60122 -4.34783E-7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27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00" y="0"/>
            <a:ext cx="9173209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9054" y="3573651"/>
            <a:ext cx="3176058" cy="340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" b="975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29670"/>
            <a:ext cx="1967548" cy="210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01" y="1815689"/>
            <a:ext cx="192621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000" y1="36921" x2="52667" y2="43377"/>
                        <a14:foregroundMark x1="64167" y1="31954" x2="74667" y2="37583"/>
                        <a14:foregroundMark x1="73333" y1="57781" x2="53833" y2="67384"/>
                        <a14:foregroundMark x1="62667" y1="65397" x2="74500" y2="59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02903"/>
            <a:ext cx="2160240" cy="217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00" b="93143" l="4272" r="94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84581"/>
            <a:ext cx="2025217" cy="275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30" y1="53800" x2="47702" y2="53800"/>
                        <a14:foregroundMark x1="42287" y1="7692" x2="71335" y2="24606"/>
                        <a14:foregroundMark x1="74070" y1="10751" x2="47702" y2="43049"/>
                        <a14:foregroundMark x1="51368" y1="21548" x2="25930" y2="15385"/>
                        <a14:foregroundMark x1="72210" y1="16914" x2="89497" y2="30769"/>
                        <a14:foregroundMark x1="35941" y1="12280" x2="13239" y2="6905"/>
                        <a14:foregroundMark x1="29595" y1="14597" x2="45022" y2="31511"/>
                        <a14:foregroundMark x1="33206" y1="46895" x2="27735" y2="57646"/>
                        <a14:foregroundMark x1="13950" y1="8619" x2="19092" y2="17006"/>
                        <a14:foregroundMark x1="13621" y1="8017" x2="11214" y2="15570"/>
                        <a14:foregroundMark x1="11214" y1="16450" x2="21171" y2="20528"/>
                        <a14:foregroundMark x1="12910" y1="7136" x2="7440" y2="10658"/>
                        <a14:backgroundMark x1="9847" y1="10658" x2="26969" y2="11214"/>
                        <a14:backgroundMark x1="13621" y1="3939" x2="53720" y2="2502"/>
                        <a14:backgroundMark x1="28337" y1="7461" x2="27681" y2="11492"/>
                        <a14:backgroundMark x1="21171" y1="5422" x2="10886" y2="24560"/>
                        <a14:backgroundMark x1="15646" y1="24282" x2="19092" y2="15014"/>
                        <a14:backgroundMark x1="21499" y1="21084" x2="18764" y2="16728"/>
                        <a14:backgroundMark x1="12910" y1="18211" x2="13621" y2="6302"/>
                        <a14:backgroundMark x1="14989" y1="15848" x2="16685" y2="6580"/>
                        <a14:backgroundMark x1="10175" y1="17006" x2="14278" y2="7739"/>
                        <a14:backgroundMark x1="19092" y1="4819" x2="2626" y2="12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02903"/>
            <a:ext cx="1842096" cy="217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8</Words>
  <Application>Microsoft Office PowerPoint</Application>
  <PresentationFormat>Экран (4:3)</PresentationFormat>
  <Paragraphs>21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Candara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Писклов Александр Васильевич</cp:lastModifiedBy>
  <cp:revision>1</cp:revision>
  <dcterms:created xsi:type="dcterms:W3CDTF">2016-11-07T17:21:37Z</dcterms:created>
  <dcterms:modified xsi:type="dcterms:W3CDTF">2019-02-25T06:48:01Z</dcterms:modified>
</cp:coreProperties>
</file>